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2" y="-3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56E88A7D-E74D-4DC4-A020-E76172E317C6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4BB-CC77-4995-975E-B748B961B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8A7D-E74D-4DC4-A020-E76172E317C6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4BB-CC77-4995-975E-B748B961B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8A7D-E74D-4DC4-A020-E76172E317C6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4BB-CC77-4995-975E-B748B961B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8A7D-E74D-4DC4-A020-E76172E317C6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4BB-CC77-4995-975E-B748B961BAE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8A7D-E74D-4DC4-A020-E76172E317C6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4BB-CC77-4995-975E-B748B961BAE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8A7D-E74D-4DC4-A020-E76172E317C6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4BB-CC77-4995-975E-B748B961BAE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8A7D-E74D-4DC4-A020-E76172E317C6}" type="datetimeFigureOut">
              <a:rPr lang="en-US" smtClean="0"/>
              <a:t>2/27/13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4BB-CC77-4995-975E-B748B961B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8A7D-E74D-4DC4-A020-E76172E317C6}" type="datetimeFigureOut">
              <a:rPr lang="en-US" smtClean="0"/>
              <a:t>2/27/13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4BB-CC77-4995-975E-B748B961BAE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8A7D-E74D-4DC4-A020-E76172E317C6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4BB-CC77-4995-975E-B748B961B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8A7D-E74D-4DC4-A020-E76172E317C6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4BB-CC77-4995-975E-B748B961BAE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8A7D-E74D-4DC4-A020-E76172E317C6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4BB-CC77-4995-975E-B748B961B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6E88A7D-E74D-4DC4-A020-E76172E317C6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492E44BB-CC77-4995-975E-B748B961BAE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Bacon’s rebellion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Meagan Jones, Erin Malloy, and Jennifer Bernier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668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066800"/>
            <a:ext cx="6400800" cy="685800"/>
          </a:xfrm>
        </p:spPr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6400800" cy="304800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“first stirring revolutionary sentiment in America” (Digital History)</a:t>
            </a:r>
          </a:p>
          <a:p>
            <a:r>
              <a:rPr lang="en-US" dirty="0" smtClean="0"/>
              <a:t>Occurred in 1676</a:t>
            </a:r>
          </a:p>
          <a:p>
            <a:r>
              <a:rPr lang="en-US" dirty="0" smtClean="0"/>
              <a:t>Involved the unrepresented backcountry farmers, indentured servants who didn’t own land, and the government</a:t>
            </a:r>
          </a:p>
          <a:p>
            <a:pPr marL="400050" lvl="2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/>
              <a:t>Needed protection from Indian raids for taking their land</a:t>
            </a:r>
          </a:p>
          <a:p>
            <a:r>
              <a:rPr lang="en-US" dirty="0" smtClean="0"/>
              <a:t>Nathaniel Bacon led the rebellion for these rights and had his group fight authority</a:t>
            </a:r>
          </a:p>
          <a:p>
            <a:r>
              <a:rPr lang="en-US" dirty="0" smtClean="0"/>
              <a:t>Treaty with Indians for land so that there was protection</a:t>
            </a:r>
          </a:p>
        </p:txBody>
      </p:sp>
    </p:spTree>
    <p:extLst>
      <p:ext uri="{BB962C8B-B14F-4D97-AF65-F5344CB8AC3E}">
        <p14:creationId xmlns:p14="http://schemas.microsoft.com/office/powerpoint/2010/main" val="3710432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cbernier2015\Desktop\Misc\bacon's rebell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9" y="1143000"/>
            <a:ext cx="4517136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86200"/>
            <a:ext cx="4032174" cy="2742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585" y="763376"/>
            <a:ext cx="2227196" cy="2894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3657600"/>
            <a:ext cx="2776417" cy="3363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4088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066800"/>
            <a:ext cx="64008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Damage done to Jamestown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6400800" cy="304800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Bacon’s fighters burned down the center of Jamestown</a:t>
            </a:r>
          </a:p>
          <a:p>
            <a:r>
              <a:rPr lang="en-US" dirty="0" smtClean="0"/>
              <a:t>Looted the plantations and their owners that they didn’t like</a:t>
            </a:r>
          </a:p>
          <a:p>
            <a:r>
              <a:rPr lang="en-US" dirty="0" smtClean="0"/>
              <a:t>And gave indentured servants the incentive of freedom if they joined the rebellion</a:t>
            </a:r>
          </a:p>
          <a:p>
            <a:r>
              <a:rPr lang="en-US" dirty="0" smtClean="0"/>
              <a:t>Governor William Berkeley went up against the rebellion and outlawed Bacon and his men</a:t>
            </a:r>
          </a:p>
          <a:p>
            <a:r>
              <a:rPr lang="en-US" dirty="0" smtClean="0"/>
              <a:t>Later during the fights, Bacon died of dysentery, causing the uprisings to die of without a leader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840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990600"/>
            <a:ext cx="64008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Effects of the Rebellion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6400800" cy="304800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</a:t>
            </a:r>
            <a:r>
              <a:rPr lang="en-US" dirty="0" smtClean="0"/>
              <a:t>lantation owners were still afraid of another outburst form the indentured servants even after the fighting stopped</a:t>
            </a:r>
          </a:p>
          <a:p>
            <a:r>
              <a:rPr lang="en-US" dirty="0" smtClean="0"/>
              <a:t>Replaced servants with  African slaves</a:t>
            </a:r>
          </a:p>
          <a:p>
            <a:r>
              <a:rPr lang="en-US" dirty="0" smtClean="0"/>
              <a:t>The population of slaves tripled from the time of the rebellion</a:t>
            </a:r>
          </a:p>
          <a:p>
            <a:r>
              <a:rPr lang="en-US" dirty="0" smtClean="0"/>
              <a:t>1660- less than 1,000 slaves</a:t>
            </a:r>
          </a:p>
          <a:p>
            <a:r>
              <a:rPr lang="en-US" dirty="0" smtClean="0"/>
              <a:t>1680’s- 4,500-12,000 slaves</a:t>
            </a:r>
          </a:p>
          <a:p>
            <a:r>
              <a:rPr lang="en-US" dirty="0" smtClean="0"/>
              <a:t>1677- a new treaty was made that opened up land for servants</a:t>
            </a:r>
          </a:p>
        </p:txBody>
      </p:sp>
    </p:spTree>
    <p:extLst>
      <p:ext uri="{BB962C8B-B14F-4D97-AF65-F5344CB8AC3E}">
        <p14:creationId xmlns:p14="http://schemas.microsoft.com/office/powerpoint/2010/main" val="88560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066800"/>
            <a:ext cx="6400800" cy="685800"/>
          </a:xfrm>
        </p:spPr>
        <p:txBody>
          <a:bodyPr/>
          <a:lstStyle/>
          <a:p>
            <a:r>
              <a:rPr lang="en-US" dirty="0" smtClean="0"/>
              <a:t>Relation to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People came to America in order to be more liberated and to create smaller gaps between social classes.</a:t>
            </a:r>
          </a:p>
          <a:p>
            <a:r>
              <a:rPr lang="en-US" dirty="0" smtClean="0"/>
              <a:t>With the rebellion proved that these gaps were not getting any smaller.</a:t>
            </a:r>
          </a:p>
          <a:p>
            <a:r>
              <a:rPr lang="en-US" dirty="0" smtClean="0"/>
              <a:t>Whether in England or the Colonies, society was pretty much the same. </a:t>
            </a:r>
          </a:p>
          <a:p>
            <a:r>
              <a:rPr lang="en-US" dirty="0" smtClean="0"/>
              <a:t>They didn’t intentionally want to be like England, but with their unwillingness to give people with lesser status good land, it proved that they still had similarities to England.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8001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15834</TotalTime>
  <Words>290</Words>
  <Application>Microsoft Macintosh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Couture</vt:lpstr>
      <vt:lpstr>Bacon’s rebellion</vt:lpstr>
      <vt:lpstr>History</vt:lpstr>
      <vt:lpstr>PowerPoint Presentation</vt:lpstr>
      <vt:lpstr>Damage done to Jamestown</vt:lpstr>
      <vt:lpstr>Effects of the Rebellion</vt:lpstr>
      <vt:lpstr>Relation to England</vt:lpstr>
    </vt:vector>
  </TitlesOfParts>
  <Company>RSU 14 Windham / Raymond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Bacon’s rebellion</dc:title>
  <dc:creator>Windows User</dc:creator>
  <cp:lastModifiedBy>Dominic Lambek</cp:lastModifiedBy>
  <cp:revision>7</cp:revision>
  <dcterms:created xsi:type="dcterms:W3CDTF">2013-02-14T17:07:05Z</dcterms:created>
  <dcterms:modified xsi:type="dcterms:W3CDTF">2013-02-28T04:30:04Z</dcterms:modified>
</cp:coreProperties>
</file>